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474" autoAdjust="0"/>
  </p:normalViewPr>
  <p:slideViewPr>
    <p:cSldViewPr snapToGrid="0">
      <p:cViewPr varScale="1">
        <p:scale>
          <a:sx n="110" d="100"/>
          <a:sy n="110" d="100"/>
        </p:scale>
        <p:origin x="92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14d83545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14d83545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遊戲類型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本遊戲是以偵探遊戲為主軸的密室逃脫遊戲，屬於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PZG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與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AVG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類遊戲。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遊戲簡介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在這遊戲的一些角落藏著一些可幫助解謎的線索，在遊戲內拾起物件，盡全力完成密室逃脫，並須在這個過程聯想劇情，嘗試解開兇案之謎。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主要體驗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嘗試在壓抑、詭譎的背景音樂中進行冷靜的推理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4.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遊戲目標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完成密室逃脫、找出兇手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5.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核心玩法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拾起物件，解謎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6.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遊戲特色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藉由線索推理，訓練玩家推理邏輯能力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各關卡簡介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在各關卡進行蒐證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&amp;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調查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玩家必須解出解謎關卡，方得進入下段劇情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前言 → 古堡 → 學院 → 醫院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關卡設計</a:t>
            </a: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依各場景而定，大致上為解鎖、閱讀線索等基本操作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e52235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e52235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世界觀美術設定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古堡：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19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學校：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20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世紀中古風格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醫院：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21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世紀現代風格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9e52235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9e52235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一個世界，三個有相連的故事線，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14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個小場景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遊戲主流程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劇本 → 遊戲 → 劇本 → 遊戲 → 劇本 → 遊戲 → 劇本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3.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子系統模組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可互動物件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解鎖用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e.g.(</a:t>
            </a: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密碼鎖與鑰匙</a:t>
            </a:r>
            <a:r>
              <a:rPr lang="en-US" altLang="zh-TW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lang="zh-TW" altLang="en-US" sz="1100" dirty="0" smtClean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100" dirty="0" smtClean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非解鎖用物件提供遊戲者資訊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zh-TW" altLang="en-US" dirty="0" smtClean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9e522351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9e522351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9e52235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9e522351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e522351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e522351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8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6033" y="2444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BiauKai"/>
              <a:ea typeface="BiauKai"/>
              <a:cs typeface="BiauKai"/>
              <a:sym typeface="BiauKa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455" y="3212311"/>
            <a:ext cx="8520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FFFFFF"/>
                </a:solidFill>
              </a:rPr>
              <a:t>邱柏</a:t>
            </a:r>
            <a:r>
              <a:rPr lang="zh-TW" sz="1800" dirty="0" smtClean="0">
                <a:solidFill>
                  <a:srgbClr val="FFFFFF"/>
                </a:solidFill>
              </a:rPr>
              <a:t>愷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704 10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郭</a:t>
            </a:r>
            <a:r>
              <a:rPr lang="zh-TW" sz="1800" dirty="0">
                <a:solidFill>
                  <a:srgbClr val="FFFFFF"/>
                </a:solidFill>
              </a:rPr>
              <a:t>慕</a:t>
            </a:r>
            <a:r>
              <a:rPr lang="zh-TW" sz="1800" dirty="0" smtClean="0">
                <a:solidFill>
                  <a:srgbClr val="FFFFFF"/>
                </a:solidFill>
              </a:rPr>
              <a:t>天</a:t>
            </a:r>
            <a:r>
              <a:rPr lang="en-US" altLang="zh-TW" sz="1800" dirty="0" smtClean="0">
                <a:solidFill>
                  <a:srgbClr val="FFFFFF"/>
                </a:solidFill>
              </a:rPr>
              <a:t> 704 15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 smtClean="0">
                <a:solidFill>
                  <a:srgbClr val="FFFFFF"/>
                </a:solidFill>
              </a:rPr>
              <a:t>林鈺軒</a:t>
            </a:r>
            <a:r>
              <a:rPr lang="en-US" altLang="zh-TW" sz="1800" dirty="0" smtClean="0">
                <a:solidFill>
                  <a:srgbClr val="FFFFFF"/>
                </a:solidFill>
              </a:rPr>
              <a:t> 706 05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22000" y="429950"/>
            <a:ext cx="7954200" cy="24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數理菁英班python遊戲專題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專題製作報告</a:t>
            </a:r>
            <a:endParaRPr sz="36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DFKai-SB"/>
                <a:sym typeface="DFKai-SB"/>
              </a:rPr>
              <a:t>委託</a:t>
            </a:r>
            <a:endParaRPr sz="72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52674" y="36189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Microsoft JhengHei"/>
                <a:sym typeface="Microsoft JhengHei"/>
              </a:rPr>
              <a:t>劇情介紹</a:t>
            </a:r>
            <a:endParaRPr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60025"/>
            <a:ext cx="8520600" cy="3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52674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美術風格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1;p14"/>
          <p:cNvSpPr txBox="1">
            <a:spLocks/>
          </p:cNvSpPr>
          <p:nvPr/>
        </p:nvSpPr>
        <p:spPr>
          <a:xfrm>
            <a:off x="159300" y="36189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  <a:buSzPts val="1100"/>
            </a:pPr>
            <a:r>
              <a:rPr lang="zh-TW" altLang="en-US" sz="6000" dirty="0" smtClean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遊戲</a:t>
            </a:r>
            <a:r>
              <a:rPr lang="zh-TW" altLang="en-US" sz="6000" dirty="0">
                <a:solidFill>
                  <a:srgbClr val="FFFFFF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核心</a:t>
            </a:r>
            <a:endParaRPr lang="zh-TW" altLang="en-US" sz="6000" dirty="0">
              <a:solidFill>
                <a:srgbClr val="FFFFFF"/>
              </a:solidFill>
              <a:latin typeface="DFKai-SB" panose="03000509000000000000" pitchFamily="65" charset="-120"/>
              <a:ea typeface="DFKai-SB" panose="03000509000000000000" pitchFamily="65" charset="-120"/>
              <a:cs typeface="Microsoft JhengHei"/>
              <a:sym typeface="Microsoft JhengHei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8326" y="41953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zh-TW" sz="36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架構、主流程與子系統模組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9117" y="4076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36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程式架構</a:t>
            </a:r>
            <a:endParaRPr sz="36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5577608" y="2333180"/>
            <a:ext cx="12673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互動區</a:t>
            </a:r>
            <a:endParaRPr 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65082" y="402023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劇情欄</a:t>
            </a:r>
            <a:endParaRPr 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1148289" y="3787050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房間切換鍵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78591" y="199350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dirty="0">
                <a:solidFill>
                  <a:srgbClr val="FFFFFF"/>
                </a:solidFill>
                <a:latin typeface="DFKai-SB"/>
                <a:ea typeface="DFKai-SB"/>
                <a:cs typeface="DFKai-SB"/>
                <a:sym typeface="DFKai-SB"/>
              </a:rPr>
              <a:t>物件區</a:t>
            </a:r>
            <a:endParaRPr lang="en-US" sz="1800" dirty="0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079863"/>
            <a:ext cx="992777" cy="162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80" y="2717074"/>
            <a:ext cx="1132114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140823" cy="154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220686" y="696927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4933406" y="1189370"/>
            <a:ext cx="988423" cy="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856509" y="923109"/>
            <a:ext cx="306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background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869572" y="1481758"/>
            <a:ext cx="306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objects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9572" y="2040407"/>
            <a:ext cx="306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textdisplay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869572" y="2625182"/>
            <a:ext cx="306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enterpassclass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856508" y="3209957"/>
            <a:ext cx="328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diarypagedisplay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4" name="直線接點 23"/>
          <p:cNvCxnSpPr>
            <a:endCxn id="18" idx="1"/>
          </p:cNvCxnSpPr>
          <p:nvPr/>
        </p:nvCxnSpPr>
        <p:spPr>
          <a:xfrm>
            <a:off x="4939937" y="1200264"/>
            <a:ext cx="929635" cy="573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endCxn id="19" idx="1"/>
          </p:cNvCxnSpPr>
          <p:nvPr/>
        </p:nvCxnSpPr>
        <p:spPr>
          <a:xfrm>
            <a:off x="4933406" y="1204385"/>
            <a:ext cx="936166" cy="1128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endCxn id="20" idx="1"/>
          </p:cNvCxnSpPr>
          <p:nvPr/>
        </p:nvCxnSpPr>
        <p:spPr>
          <a:xfrm>
            <a:off x="4939937" y="1189370"/>
            <a:ext cx="929635" cy="172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endCxn id="21" idx="1"/>
          </p:cNvCxnSpPr>
          <p:nvPr/>
        </p:nvCxnSpPr>
        <p:spPr>
          <a:xfrm>
            <a:off x="4946468" y="1215496"/>
            <a:ext cx="910040" cy="228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201092" y="21388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1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6432" y="1811383"/>
            <a:ext cx="800219" cy="17852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bg1"/>
                </a:solidFill>
              </a:rPr>
              <a:t>遊戲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 flipV="1">
            <a:off x="1097280" y="1079863"/>
            <a:ext cx="992777" cy="162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 flipV="1">
            <a:off x="1097280" y="2717074"/>
            <a:ext cx="1132114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097280" y="2704011"/>
            <a:ext cx="1140823" cy="154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2090057" y="658819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物件套用範本</a:t>
            </a:r>
            <a:r>
              <a:rPr lang="en-US" altLang="zh-TW" sz="3200" dirty="0" smtClean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zh-TW" altLang="en-US" sz="3200" dirty="0">
                <a:solidFill>
                  <a:schemeClr val="bg1"/>
                </a:solidFill>
              </a:rPr>
              <a:t>子</a:t>
            </a:r>
            <a:r>
              <a:rPr lang="zh-TW" altLang="en-US" sz="3200" dirty="0" smtClean="0">
                <a:solidFill>
                  <a:schemeClr val="bg1"/>
                </a:solidFill>
              </a:rPr>
              <a:t>運作系統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2201092" y="2138826"/>
            <a:ext cx="3065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 smtClean="0">
                <a:solidFill>
                  <a:schemeClr val="bg1"/>
                </a:solidFill>
              </a:rPr>
              <a:t>主要運作系統</a:t>
            </a:r>
            <a:r>
              <a:rPr lang="en-US" altLang="zh-TW" sz="3200" dirty="0" smtClean="0">
                <a:solidFill>
                  <a:schemeClr val="bg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bg1"/>
                </a:solidFill>
              </a:rPr>
              <a:t>GameSys</a:t>
            </a:r>
            <a:r>
              <a:rPr lang="en-US" altLang="zh-TW" sz="3200" dirty="0" smtClean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V="1">
            <a:off x="4985657" y="2591450"/>
            <a:ext cx="988423" cy="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5808617" y="658819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def</a:t>
            </a:r>
            <a:r>
              <a:rPr lang="en-US" sz="3200" dirty="0" smtClean="0">
                <a:solidFill>
                  <a:schemeClr val="bg1"/>
                </a:solidFill>
              </a:rPr>
              <a:t>  __</a:t>
            </a:r>
            <a:r>
              <a:rPr lang="en-US" sz="3200" dirty="0" err="1" smtClean="0">
                <a:solidFill>
                  <a:schemeClr val="bg1"/>
                </a:solidFill>
              </a:rPr>
              <a:t>init</a:t>
            </a:r>
            <a:r>
              <a:rPr lang="en-US" sz="3200" dirty="0" smtClean="0">
                <a:solidFill>
                  <a:schemeClr val="bg1"/>
                </a:solidFill>
              </a:rPr>
              <a:t>__(self)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808617" y="1197428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whilerepeat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>
          <a:xfrm flipH="1" flipV="1">
            <a:off x="6927671" y="1736038"/>
            <a:ext cx="4352" cy="362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734594" y="2012436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eventupdate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734593" y="2013207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update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734592" y="2000242"/>
            <a:ext cx="333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swaproom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0222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361</Words>
  <Application>Microsoft Office PowerPoint</Application>
  <PresentationFormat>如螢幕大小 (16:9)</PresentationFormat>
  <Paragraphs>66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BiauKai</vt:lpstr>
      <vt:lpstr>DFKai-SB</vt:lpstr>
      <vt:lpstr>Microsoft JhengHei</vt:lpstr>
      <vt:lpstr>Arial</vt:lpstr>
      <vt:lpstr>Simple Light</vt:lpstr>
      <vt:lpstr> </vt:lpstr>
      <vt:lpstr>劇情介紹</vt:lpstr>
      <vt:lpstr>PowerPoint 簡報</vt:lpstr>
      <vt:lpstr>PowerPoint 簡報</vt:lpstr>
      <vt:lpstr>主架構、主流程與子系統模組</vt:lpstr>
      <vt:lpstr>程式架構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cp:lastModifiedBy>andrew kuo</cp:lastModifiedBy>
  <cp:revision>4</cp:revision>
  <dcterms:modified xsi:type="dcterms:W3CDTF">2019-06-01T13:02:25Z</dcterms:modified>
</cp:coreProperties>
</file>